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71" r:id="rId9"/>
    <p:sldId id="272" r:id="rId10"/>
    <p:sldId id="273" r:id="rId11"/>
    <p:sldId id="262" r:id="rId12"/>
    <p:sldId id="267" r:id="rId13"/>
    <p:sldId id="263" r:id="rId14"/>
    <p:sldId id="268" r:id="rId15"/>
    <p:sldId id="264" r:id="rId16"/>
    <p:sldId id="269" r:id="rId17"/>
    <p:sldId id="265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31"/>
  </p:normalViewPr>
  <p:slideViewPr>
    <p:cSldViewPr snapToGrid="0" snapToObjects="1" showGuides="1">
      <p:cViewPr varScale="1">
        <p:scale>
          <a:sx n="74" d="100"/>
          <a:sy n="74" d="100"/>
        </p:scale>
        <p:origin x="176" y="8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2ECD0-A0F3-BB4D-88AD-B2B7F11C8E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35A511-0F9A-9842-9202-FEDE0B95A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C5884-5D48-1A49-A24A-E35D89805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51D88-5F5F-BC4D-AEF1-D9144FDCD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E74A0-5350-B14E-BD8A-44F96EA54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69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72CFC-2B07-FD4A-96CE-140969647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0F4A1B-3AF0-B049-B2D6-B73368218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E92E5-516E-4947-B14B-7298F45F0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E2941-A713-404C-867A-04EE2C017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20C5A-B1E5-574D-A178-2160B1CF5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944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8BA50D-128C-BC4C-B06B-74693ABE78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1D5982-69F0-7345-A70D-119FD75AB7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BEF13-B0C6-D24D-ABDB-F93946F0D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AEA29-4844-6E46-B151-B3032ED33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59D70-A243-E145-B3DF-5B5A5329E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30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0820A-AAAA-2E4B-9C03-EAE162A20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328C4-4736-6E45-A029-374160A23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F94B2-36CB-3648-BD75-DE7B08589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9B5E2-B5F2-8C40-9275-94132F0E9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D33AA-98B6-B04E-AFFD-678282132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43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37CBE-B59C-4441-A60A-4735DEB55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D04C3-CC7B-BA41-B311-3A3152784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8281B-D312-E34D-BBE5-247022456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AC435-7905-AD45-810C-F4BB32F6C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DB130-29F9-4A4D-BA51-C0936A86F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75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BCFD5-EE7D-2B40-B524-849A27BFA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AE8C1-E0F2-B941-B2A8-14C130449E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41A9E2-B5D8-384B-9CB8-8078ED97B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D6DE7D-2476-814C-85A2-F37733B5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03DC3-2E1F-A246-956C-D60617746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EDDE9E-7B95-A942-BB60-745D0A689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559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CEAFB-5A89-184F-8D9B-2C6D2EF7E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B9492-3ECD-924C-90D6-50B03D4A8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F0F62F-F088-7F43-B0D4-8172D7128F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04F1BA-F357-644B-8354-23ACC7E77A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333C89-A75A-F74A-9729-F187F1B114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C11B78-40BC-3E4F-8634-2F74EAA0B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1EE40B-820B-6B4D-A08E-97CAF9602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8EC07B-0E61-9E4D-8418-90FE7D3C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55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C669F-88B2-134C-ABB4-BD6705DCA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7DB7CF-6421-754A-AA7E-0401F2DF5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AE96D-FCAD-4E40-A773-0AE701ADC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6F02FF-956E-6C4C-A66C-DFA2FB945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2F65AF-47D2-414E-9B4C-11322E590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083CB5-9C70-0642-8D22-A1B5240A5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68D4C-28F2-4F4E-A1CE-133F8D9AE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769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2E583-F37D-6844-B273-31A596580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C5816-2F39-2B4D-8D72-D7F4C821A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15B848-9B42-104C-BC8B-43C12C96FB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0E5D4-7005-B748-87C1-E3FA7FCED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A9DC1-3F21-004E-AA51-E6A26C690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7381DA-AF4D-7A4B-A9E6-A891C335F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737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120B0-E0CC-B449-BB59-F5C396C0F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FEEFCC-7BB2-D142-9E4F-0E33C6DCF5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6050A9-4D84-8848-B5AA-5601F7C091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1D734-A294-0840-925C-90C9658AD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9DB13C-812A-0247-A641-F6937B583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1F15D-D8DD-0F40-B6D0-EC2F2787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61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E3F9C3-4608-D544-B25E-50CA61DC5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DE969D-ED34-4647-8E16-B30AAC2D3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02D9E-E65A-0749-A3F0-9CA2F8FF7B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97382-72E8-F64A-B418-C7FE7CE888E1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10F9A-2880-2A45-B4DB-A6A84D803D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3B432-35DF-B442-8331-C060F3FB0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8200E-12C5-7943-9BE3-FD79C4A60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A2341-52FB-EF44-A37D-23ACE6F8BA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Analysis HXN, March 2018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F16B6B-3D3B-ED40-BE28-6AFF2A7CAC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CdTe</a:t>
            </a:r>
            <a:r>
              <a:rPr lang="en-US" dirty="0"/>
              <a:t> system</a:t>
            </a:r>
          </a:p>
        </p:txBody>
      </p:sp>
    </p:spTree>
    <p:extLst>
      <p:ext uri="{BB962C8B-B14F-4D97-AF65-F5344CB8AC3E}">
        <p14:creationId xmlns:p14="http://schemas.microsoft.com/office/powerpoint/2010/main" val="2452464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BCCCA-4770-CF44-BEFB-C98CC4032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B7A9C-4CDB-EF4F-BB04-C5AF0CF0D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"/>
            <a:r>
              <a:rPr lang="en-US" dirty="0"/>
              <a:t>Line 407:</a:t>
            </a:r>
          </a:p>
          <a:p>
            <a:pPr lvl="1" fontAlgn="b"/>
            <a:r>
              <a:rPr lang="en-US" dirty="0"/>
              <a:t>move to a new area, decide to take an initial </a:t>
            </a:r>
            <a:r>
              <a:rPr lang="en-US" dirty="0" err="1"/>
              <a:t>xbic</a:t>
            </a:r>
            <a:r>
              <a:rPr lang="en-US" dirty="0"/>
              <a:t> measurement and then just stop </a:t>
            </a:r>
            <a:r>
              <a:rPr lang="en-US" dirty="0" err="1"/>
              <a:t>xbic</a:t>
            </a:r>
            <a:r>
              <a:rPr lang="en-US" dirty="0"/>
              <a:t> measurements from there on. Since they degrade too quickly in the beam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925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875DF-9C71-8140-9B03-038C21E2F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Rocking curve 9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06B87-9C3F-BC49-8CE1-678994DF7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Scanid</a:t>
            </a:r>
            <a:r>
              <a:rPr lang="en-US" dirty="0"/>
              <a:t>: [45526:1:45546]</a:t>
            </a:r>
          </a:p>
          <a:p>
            <a:pPr lvl="1"/>
            <a:r>
              <a:rPr lang="en-US" dirty="0"/>
              <a:t>Excel lab book, line 461</a:t>
            </a:r>
          </a:p>
          <a:p>
            <a:pPr lvl="1"/>
            <a:endParaRPr lang="en-US" dirty="0"/>
          </a:p>
          <a:p>
            <a:r>
              <a:rPr lang="en-US" dirty="0"/>
              <a:t>Angles: </a:t>
            </a:r>
          </a:p>
          <a:p>
            <a:pPr lvl="1"/>
            <a:r>
              <a:rPr lang="en-US" dirty="0" err="1"/>
              <a:t>th_start</a:t>
            </a:r>
            <a:r>
              <a:rPr lang="en-US" dirty="0"/>
              <a:t> = 83.43;</a:t>
            </a:r>
          </a:p>
          <a:p>
            <a:pPr lvl="1"/>
            <a:r>
              <a:rPr lang="en-US" dirty="0" err="1"/>
              <a:t>th_end</a:t>
            </a:r>
            <a:r>
              <a:rPr lang="en-US" dirty="0"/>
              <a:t> = 84.43;</a:t>
            </a:r>
          </a:p>
          <a:p>
            <a:pPr lvl="1"/>
            <a:endParaRPr lang="en-US" dirty="0"/>
          </a:p>
          <a:p>
            <a:r>
              <a:rPr lang="en-US" dirty="0"/>
              <a:t>XRF channel = Det1_Cu (Cu fluorescence channel); used for the alignment of the fluorescence map </a:t>
            </a:r>
          </a:p>
          <a:p>
            <a:r>
              <a:rPr lang="en-US" dirty="0"/>
              <a:t>PC channel = sclr1_ch3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C917BD-D75B-D841-A199-5267A0C8D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65125"/>
            <a:ext cx="5486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658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F7C61E-8D78-454F-9527-1448508CC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6709" y="-176842"/>
            <a:ext cx="11628408" cy="42167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779E38-671D-D145-ABD2-96C219ECD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88771" y="3179508"/>
            <a:ext cx="11594462" cy="42153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49AB53-A673-5246-B0A1-335BB6CE24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0245" y="2284592"/>
            <a:ext cx="3051755" cy="228881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35D5808-884D-0741-A0F9-9CE3EA68589C}"/>
              </a:ext>
            </a:extLst>
          </p:cNvPr>
          <p:cNvSpPr/>
          <p:nvPr/>
        </p:nvSpPr>
        <p:spPr>
          <a:xfrm>
            <a:off x="9592574" y="2449902"/>
            <a:ext cx="1069675" cy="1866869"/>
          </a:xfrm>
          <a:prstGeom prst="rect">
            <a:avLst/>
          </a:prstGeom>
          <a:solidFill>
            <a:schemeClr val="accent1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55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875DF-9C71-8140-9B03-038C21E2F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Rocking curve 10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06B87-9C3F-BC49-8CE1-678994DF7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Scanid</a:t>
            </a:r>
            <a:r>
              <a:rPr lang="en-US" dirty="0"/>
              <a:t>: [45547:1:45567]</a:t>
            </a:r>
          </a:p>
          <a:p>
            <a:pPr lvl="1"/>
            <a:r>
              <a:rPr lang="en-US" dirty="0"/>
              <a:t>Excel lab book, line 465</a:t>
            </a:r>
          </a:p>
          <a:p>
            <a:pPr lvl="1"/>
            <a:endParaRPr lang="en-US" dirty="0"/>
          </a:p>
          <a:p>
            <a:r>
              <a:rPr lang="en-US" dirty="0"/>
              <a:t>Angles: </a:t>
            </a:r>
          </a:p>
          <a:p>
            <a:pPr lvl="1"/>
            <a:r>
              <a:rPr lang="en-US" dirty="0" err="1"/>
              <a:t>th_start</a:t>
            </a:r>
            <a:r>
              <a:rPr lang="en-US" dirty="0"/>
              <a:t> = 83.45;</a:t>
            </a:r>
          </a:p>
          <a:p>
            <a:pPr lvl="1"/>
            <a:r>
              <a:rPr lang="en-US" dirty="0" err="1"/>
              <a:t>th_end</a:t>
            </a:r>
            <a:r>
              <a:rPr lang="en-US" dirty="0"/>
              <a:t> = 84.45;</a:t>
            </a:r>
          </a:p>
          <a:p>
            <a:pPr lvl="1"/>
            <a:endParaRPr lang="en-US" dirty="0"/>
          </a:p>
          <a:p>
            <a:r>
              <a:rPr lang="en-US" dirty="0"/>
              <a:t>XRF channel = Det1_Cu (Cu fluorescence channel); used for the alignment of the fluorescence map </a:t>
            </a:r>
          </a:p>
          <a:p>
            <a:r>
              <a:rPr lang="en-US" dirty="0"/>
              <a:t>PC channel = sclr1_ch3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A18523-E787-2243-8B3F-E2AAB4B67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3646"/>
            <a:ext cx="5486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923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254135-33B0-2B46-87C6-2F5E7161C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6710" y="-258793"/>
            <a:ext cx="11684310" cy="42153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306702-0D4F-AD47-B633-1C80B7A7D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61919" y="3124751"/>
            <a:ext cx="11669519" cy="42153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533C9C-4263-6445-943C-470522AA1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0835" y="2311879"/>
            <a:ext cx="3366953" cy="25252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7B89347-CC66-CB47-A7C8-D9C80A6206F4}"/>
              </a:ext>
            </a:extLst>
          </p:cNvPr>
          <p:cNvSpPr/>
          <p:nvPr/>
        </p:nvSpPr>
        <p:spPr>
          <a:xfrm>
            <a:off x="9592574" y="2501660"/>
            <a:ext cx="1052422" cy="2053087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835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875DF-9C71-8140-9B03-038C21E2F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Rocking curve 11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06B87-9C3F-BC49-8CE1-678994DF7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Scanid</a:t>
            </a:r>
            <a:r>
              <a:rPr lang="en-US" dirty="0"/>
              <a:t>: [45569:1:45629]</a:t>
            </a:r>
          </a:p>
          <a:p>
            <a:pPr lvl="1"/>
            <a:r>
              <a:rPr lang="en-US" dirty="0"/>
              <a:t>Excel lab book, line 471</a:t>
            </a:r>
          </a:p>
          <a:p>
            <a:pPr lvl="1"/>
            <a:endParaRPr lang="en-US" dirty="0"/>
          </a:p>
          <a:p>
            <a:r>
              <a:rPr lang="en-US" dirty="0"/>
              <a:t>Angles: </a:t>
            </a:r>
          </a:p>
          <a:p>
            <a:pPr lvl="1"/>
            <a:r>
              <a:rPr lang="en-US" dirty="0" err="1"/>
              <a:t>th_start</a:t>
            </a:r>
            <a:r>
              <a:rPr lang="en-US" dirty="0"/>
              <a:t> = 81.78;</a:t>
            </a:r>
          </a:p>
          <a:p>
            <a:pPr lvl="1"/>
            <a:r>
              <a:rPr lang="en-US" dirty="0" err="1"/>
              <a:t>th_end</a:t>
            </a:r>
            <a:r>
              <a:rPr lang="en-US" dirty="0"/>
              <a:t> = 84.78;</a:t>
            </a:r>
          </a:p>
          <a:p>
            <a:pPr lvl="1"/>
            <a:endParaRPr lang="en-US" dirty="0"/>
          </a:p>
          <a:p>
            <a:r>
              <a:rPr lang="en-US" dirty="0"/>
              <a:t>XRF channel = Det1_Cu (Cu fluorescence channel); used for the alignment of the fluorescence map </a:t>
            </a:r>
          </a:p>
          <a:p>
            <a:r>
              <a:rPr lang="en-US" dirty="0"/>
              <a:t>PC channel = sclr1_ch3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A93D87-CC40-1247-AA37-9B9D9F9B3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3253" y="175404"/>
            <a:ext cx="5486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144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D7F698-014C-864F-BAB7-1D8170C9C3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39" t="3790" r="8343" b="9851"/>
          <a:stretch/>
        </p:blipFill>
        <p:spPr>
          <a:xfrm>
            <a:off x="17254" y="0"/>
            <a:ext cx="9489056" cy="36403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0D877F-56A0-1B4E-8546-4567FEBB5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54" t="4641" r="8443" b="8791"/>
          <a:stretch/>
        </p:blipFill>
        <p:spPr>
          <a:xfrm>
            <a:off x="0" y="3502324"/>
            <a:ext cx="9523562" cy="36526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7000BF-BDCB-C646-A6AF-16FAAC9863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7560" y="2425262"/>
            <a:ext cx="3240229" cy="24301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55EC689-6A53-6D46-A677-FD09C8684075}"/>
              </a:ext>
            </a:extLst>
          </p:cNvPr>
          <p:cNvSpPr/>
          <p:nvPr/>
        </p:nvSpPr>
        <p:spPr>
          <a:xfrm>
            <a:off x="10807674" y="2622430"/>
            <a:ext cx="1096779" cy="1949570"/>
          </a:xfrm>
          <a:prstGeom prst="rect">
            <a:avLst/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5634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875DF-9C71-8140-9B03-038C21E2F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Rocking curve 12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06B87-9C3F-BC49-8CE1-678994DF7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Scanid</a:t>
            </a:r>
            <a:r>
              <a:rPr lang="en-US" dirty="0"/>
              <a:t> [45640:1:45650]</a:t>
            </a:r>
          </a:p>
          <a:p>
            <a:pPr lvl="1"/>
            <a:r>
              <a:rPr lang="en-US" dirty="0"/>
              <a:t>Excel lab book, line 495</a:t>
            </a:r>
          </a:p>
          <a:p>
            <a:pPr lvl="1"/>
            <a:endParaRPr lang="en-US" dirty="0"/>
          </a:p>
          <a:p>
            <a:r>
              <a:rPr lang="en-US" dirty="0"/>
              <a:t>Angles: </a:t>
            </a:r>
          </a:p>
          <a:p>
            <a:pPr lvl="1"/>
            <a:r>
              <a:rPr lang="en-US" dirty="0" err="1"/>
              <a:t>th_start</a:t>
            </a:r>
            <a:r>
              <a:rPr lang="en-US" dirty="0"/>
              <a:t> = 81.61;</a:t>
            </a:r>
          </a:p>
          <a:p>
            <a:pPr lvl="1"/>
            <a:r>
              <a:rPr lang="en-US" dirty="0" err="1"/>
              <a:t>th_end</a:t>
            </a:r>
            <a:r>
              <a:rPr lang="en-US" dirty="0"/>
              <a:t> = 82.61;</a:t>
            </a:r>
          </a:p>
          <a:p>
            <a:pPr lvl="1"/>
            <a:endParaRPr lang="en-US" dirty="0"/>
          </a:p>
          <a:p>
            <a:r>
              <a:rPr lang="en-US" dirty="0"/>
              <a:t>XRF channel = Det1_Cu (Cu fluorescence channel); used for the alignment of the fluorescence map </a:t>
            </a:r>
          </a:p>
          <a:p>
            <a:r>
              <a:rPr lang="en-US" dirty="0"/>
              <a:t>PC channel = sclr1_ch3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AF2A7E-A5A8-6944-9A42-9AB41BC72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8747" y="234777"/>
            <a:ext cx="5491892" cy="411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47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1C170B-B409-E941-8A89-5C9CC026F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7044" y="-189781"/>
            <a:ext cx="9702967" cy="41239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BD4946-B8D3-474A-B57C-200CF5F66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77044" y="3221966"/>
            <a:ext cx="9671196" cy="41239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15DA66-4708-F248-8FD5-ABEA17D359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3735" y="1625050"/>
            <a:ext cx="4810533" cy="36079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7A450C7-D1B2-E643-82E2-016386833DDE}"/>
              </a:ext>
            </a:extLst>
          </p:cNvPr>
          <p:cNvSpPr/>
          <p:nvPr/>
        </p:nvSpPr>
        <p:spPr>
          <a:xfrm>
            <a:off x="8229600" y="1872191"/>
            <a:ext cx="2812211" cy="2941349"/>
          </a:xfrm>
          <a:prstGeom prst="rect">
            <a:avLst/>
          </a:prstGeom>
          <a:solidFill>
            <a:schemeClr val="accent1">
              <a:alpha val="3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311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875DF-9C71-8140-9B03-038C21E2F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Rocking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06B87-9C3F-BC49-8CE1-678994DF7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Scanid</a:t>
            </a:r>
            <a:r>
              <a:rPr lang="en-US" dirty="0"/>
              <a:t>: [45193:1:45233]</a:t>
            </a:r>
          </a:p>
          <a:p>
            <a:pPr lvl="1"/>
            <a:r>
              <a:rPr lang="en-US" dirty="0"/>
              <a:t>Excel lab book, line 135</a:t>
            </a:r>
          </a:p>
          <a:p>
            <a:pPr lvl="1"/>
            <a:endParaRPr lang="en-US" dirty="0"/>
          </a:p>
          <a:p>
            <a:r>
              <a:rPr lang="en-US" dirty="0"/>
              <a:t>Angles: </a:t>
            </a:r>
          </a:p>
          <a:p>
            <a:pPr lvl="1"/>
            <a:r>
              <a:rPr lang="en-US" dirty="0" err="1"/>
              <a:t>th_start</a:t>
            </a:r>
            <a:r>
              <a:rPr lang="en-US" dirty="0"/>
              <a:t> = 81.25;</a:t>
            </a:r>
          </a:p>
          <a:p>
            <a:pPr lvl="1"/>
            <a:r>
              <a:rPr lang="en-US" dirty="0" err="1"/>
              <a:t>th_end</a:t>
            </a:r>
            <a:r>
              <a:rPr lang="en-US" dirty="0"/>
              <a:t> = 83.75;</a:t>
            </a:r>
          </a:p>
          <a:p>
            <a:pPr lvl="1"/>
            <a:endParaRPr lang="en-US" dirty="0"/>
          </a:p>
          <a:p>
            <a:r>
              <a:rPr lang="en-US" dirty="0"/>
              <a:t>XRF channel = 7 (Cu fluorescence channel); used for the alignment of the fluorescence map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293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8BFAEF-6487-D045-80A7-138AF487E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876" y="74191"/>
            <a:ext cx="3218248" cy="24136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FE59E6-8005-8547-9CFE-5818A927C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441" y="2463212"/>
            <a:ext cx="7397403" cy="42408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D01E2F-02BB-CD44-B562-974FF7F1C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39756" y="2397623"/>
            <a:ext cx="7263378" cy="43967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9D5407-8E90-C143-8602-05D85664935B}"/>
              </a:ext>
            </a:extLst>
          </p:cNvPr>
          <p:cNvSpPr txBox="1"/>
          <p:nvPr/>
        </p:nvSpPr>
        <p:spPr>
          <a:xfrm>
            <a:off x="8115643" y="1660993"/>
            <a:ext cx="38333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Assimetry</a:t>
            </a:r>
            <a:r>
              <a:rPr lang="en-US" dirty="0"/>
              <a:t> in rocking curve and shift in the map’s columns comes from drift of grain during rock scan 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F546806-7892-0C4E-8AC8-2853ED283BB8}"/>
              </a:ext>
            </a:extLst>
          </p:cNvPr>
          <p:cNvCxnSpPr/>
          <p:nvPr/>
        </p:nvCxnSpPr>
        <p:spPr>
          <a:xfrm>
            <a:off x="10457937" y="3686436"/>
            <a:ext cx="247135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11">
            <a:extLst>
              <a:ext uri="{FF2B5EF4-FFF2-40B4-BE49-F238E27FC236}">
                <a16:creationId xmlns:a16="http://schemas.microsoft.com/office/drawing/2014/main" id="{5B68C362-1845-C149-92A1-F3EA62138C95}"/>
              </a:ext>
            </a:extLst>
          </p:cNvPr>
          <p:cNvSpPr/>
          <p:nvPr/>
        </p:nvSpPr>
        <p:spPr>
          <a:xfrm>
            <a:off x="9749481" y="3657600"/>
            <a:ext cx="852616" cy="312358"/>
          </a:xfrm>
          <a:custGeom>
            <a:avLst/>
            <a:gdLst>
              <a:gd name="connsiteX0" fmla="*/ 852616 w 852616"/>
              <a:gd name="connsiteY0" fmla="*/ 49427 h 312358"/>
              <a:gd name="connsiteX1" fmla="*/ 679622 w 852616"/>
              <a:gd name="connsiteY1" fmla="*/ 308919 h 312358"/>
              <a:gd name="connsiteX2" fmla="*/ 247135 w 852616"/>
              <a:gd name="connsiteY2" fmla="*/ 185351 h 312358"/>
              <a:gd name="connsiteX3" fmla="*/ 0 w 852616"/>
              <a:gd name="connsiteY3" fmla="*/ 0 h 312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2616" h="312358">
                <a:moveTo>
                  <a:pt x="852616" y="49427"/>
                </a:moveTo>
                <a:cubicBezTo>
                  <a:pt x="816576" y="167846"/>
                  <a:pt x="780536" y="286265"/>
                  <a:pt x="679622" y="308919"/>
                </a:cubicBezTo>
                <a:cubicBezTo>
                  <a:pt x="578708" y="331573"/>
                  <a:pt x="360405" y="236837"/>
                  <a:pt x="247135" y="185351"/>
                </a:cubicBezTo>
                <a:cubicBezTo>
                  <a:pt x="133865" y="133865"/>
                  <a:pt x="53546" y="37070"/>
                  <a:pt x="0" y="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760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2FCDE-3FBC-8E41-8EEE-981C40021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 applied in each map of the rocking curve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776DA0-A4AE-2C41-A977-02703B9EF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400" y="1298618"/>
            <a:ext cx="5588686" cy="508896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1C3D4AC-2C01-7A44-A1A3-98EA0EAD63F8}"/>
              </a:ext>
            </a:extLst>
          </p:cNvPr>
          <p:cNvCxnSpPr/>
          <p:nvPr/>
        </p:nvCxnSpPr>
        <p:spPr>
          <a:xfrm flipV="1">
            <a:off x="6685005" y="4374292"/>
            <a:ext cx="0" cy="138395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5E95413-7A44-1A45-A60F-6081F753DC25}"/>
              </a:ext>
            </a:extLst>
          </p:cNvPr>
          <p:cNvSpPr txBox="1"/>
          <p:nvPr/>
        </p:nvSpPr>
        <p:spPr>
          <a:xfrm>
            <a:off x="6870357" y="4374292"/>
            <a:ext cx="14086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shift starts to be problematic</a:t>
            </a:r>
          </a:p>
        </p:txBody>
      </p:sp>
    </p:spTree>
    <p:extLst>
      <p:ext uri="{BB962C8B-B14F-4D97-AF65-F5344CB8AC3E}">
        <p14:creationId xmlns:p14="http://schemas.microsoft.com/office/powerpoint/2010/main" val="4157814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6271B-3D92-3446-B288-85DAF4A27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Identification of the ROI in the real space where the rocking curve is complete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DF88AD-2570-4E44-9179-6A5BA342B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2378" y="1690688"/>
            <a:ext cx="5749879" cy="41189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1D32CC-1441-4849-B9EB-B845EF2FF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12" y="1777313"/>
            <a:ext cx="3907138" cy="412181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CAFF7C-BD95-5A47-950E-E6096DEBFDE4}"/>
              </a:ext>
            </a:extLst>
          </p:cNvPr>
          <p:cNvCxnSpPr/>
          <p:nvPr/>
        </p:nvCxnSpPr>
        <p:spPr>
          <a:xfrm>
            <a:off x="654908" y="3657600"/>
            <a:ext cx="323747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B583038-A1A9-574C-805F-59C96751FAC6}"/>
              </a:ext>
            </a:extLst>
          </p:cNvPr>
          <p:cNvSpPr txBox="1"/>
          <p:nvPr/>
        </p:nvSpPr>
        <p:spPr>
          <a:xfrm>
            <a:off x="2743200" y="3247875"/>
            <a:ext cx="834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row 19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A20B78-A91E-1C43-97B3-C2A9FDA296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1520" y="1690688"/>
            <a:ext cx="3298052" cy="24735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61CB19-25FE-3447-A877-D18083194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1520" y="4028302"/>
            <a:ext cx="3459892" cy="259491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127531-1F1C-2B4F-95EA-C4BEE83B8F48}"/>
              </a:ext>
            </a:extLst>
          </p:cNvPr>
          <p:cNvCxnSpPr/>
          <p:nvPr/>
        </p:nvCxnSpPr>
        <p:spPr>
          <a:xfrm flipV="1">
            <a:off x="6610865" y="2001795"/>
            <a:ext cx="0" cy="33331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5126520-26D8-B64C-AB55-4E62BF84A316}"/>
              </a:ext>
            </a:extLst>
          </p:cNvPr>
          <p:cNvCxnSpPr/>
          <p:nvPr/>
        </p:nvCxnSpPr>
        <p:spPr>
          <a:xfrm flipV="1">
            <a:off x="7652951" y="2001795"/>
            <a:ext cx="0" cy="33331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B46C160-B9A5-2944-8041-E98B037AE781}"/>
              </a:ext>
            </a:extLst>
          </p:cNvPr>
          <p:cNvSpPr txBox="1"/>
          <p:nvPr/>
        </p:nvSpPr>
        <p:spPr>
          <a:xfrm>
            <a:off x="9318639" y="1523076"/>
            <a:ext cx="24630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Rocking curve in pixel (19,20)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D99F1A-7178-6640-B825-2E44103F9CA9}"/>
              </a:ext>
            </a:extLst>
          </p:cNvPr>
          <p:cNvSpPr txBox="1"/>
          <p:nvPr/>
        </p:nvSpPr>
        <p:spPr>
          <a:xfrm>
            <a:off x="9409942" y="4247839"/>
            <a:ext cx="24630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Rocking curve in pixel (19,30)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709BA6-B424-1D41-8BEA-A2BED6DF39A5}"/>
              </a:ext>
            </a:extLst>
          </p:cNvPr>
          <p:cNvSpPr txBox="1"/>
          <p:nvPr/>
        </p:nvSpPr>
        <p:spPr>
          <a:xfrm rot="16200000">
            <a:off x="5678182" y="2909226"/>
            <a:ext cx="128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pixel(19,20)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28859C-E15C-9945-9BCB-1068561CC167}"/>
              </a:ext>
            </a:extLst>
          </p:cNvPr>
          <p:cNvSpPr txBox="1"/>
          <p:nvPr/>
        </p:nvSpPr>
        <p:spPr>
          <a:xfrm rot="16200000">
            <a:off x="6747897" y="2909226"/>
            <a:ext cx="128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pixel(19,30)</a:t>
            </a:r>
          </a:p>
        </p:txBody>
      </p:sp>
    </p:spTree>
    <p:extLst>
      <p:ext uri="{BB962C8B-B14F-4D97-AF65-F5344CB8AC3E}">
        <p14:creationId xmlns:p14="http://schemas.microsoft.com/office/powerpoint/2010/main" val="505651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875DF-9C71-8140-9B03-038C21E2F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Rocking curve 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06B87-9C3F-BC49-8CE1-678994DF7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Scanid</a:t>
            </a:r>
            <a:r>
              <a:rPr lang="en-US" dirty="0"/>
              <a:t>: [45193:1:45233]</a:t>
            </a:r>
          </a:p>
          <a:p>
            <a:pPr lvl="1"/>
            <a:r>
              <a:rPr lang="en-US" dirty="0"/>
              <a:t>Excel lab book, line 135</a:t>
            </a:r>
          </a:p>
          <a:p>
            <a:pPr lvl="1"/>
            <a:endParaRPr lang="en-US" dirty="0"/>
          </a:p>
          <a:p>
            <a:r>
              <a:rPr lang="en-US" dirty="0"/>
              <a:t>Angles: </a:t>
            </a:r>
          </a:p>
          <a:p>
            <a:pPr lvl="1"/>
            <a:r>
              <a:rPr lang="en-US" dirty="0" err="1"/>
              <a:t>th_start</a:t>
            </a:r>
            <a:r>
              <a:rPr lang="en-US" dirty="0"/>
              <a:t> = 81.25;</a:t>
            </a:r>
          </a:p>
          <a:p>
            <a:pPr lvl="1"/>
            <a:r>
              <a:rPr lang="en-US" dirty="0" err="1"/>
              <a:t>th_end</a:t>
            </a:r>
            <a:r>
              <a:rPr lang="en-US" dirty="0"/>
              <a:t> = 83.75;</a:t>
            </a:r>
          </a:p>
          <a:p>
            <a:pPr lvl="1"/>
            <a:endParaRPr lang="en-US" dirty="0"/>
          </a:p>
          <a:p>
            <a:r>
              <a:rPr lang="en-US" dirty="0"/>
              <a:t>XRF channel = Det1_Cu (Cu fluorescence channel); used for the alignment of the fluorescence map </a:t>
            </a:r>
          </a:p>
          <a:p>
            <a:r>
              <a:rPr lang="en-US" dirty="0"/>
              <a:t>PC channel = sclr1_ch3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B2F5C4-6263-634F-8806-FACB50448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941" y="192657"/>
            <a:ext cx="5486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198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2FE712-8F24-844C-AC3A-502645DA5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62" t="6793" r="8562" b="11447"/>
          <a:stretch/>
        </p:blipFill>
        <p:spPr>
          <a:xfrm>
            <a:off x="-77006" y="2954547"/>
            <a:ext cx="6194096" cy="3834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C2029C-4499-A146-B11E-675B9F07E5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161" t="6793" r="8097" b="9434"/>
          <a:stretch/>
        </p:blipFill>
        <p:spPr>
          <a:xfrm>
            <a:off x="6117090" y="3026664"/>
            <a:ext cx="6074910" cy="38313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CC366C-6D17-1942-AAAB-CE7A27A4D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5172" y="0"/>
            <a:ext cx="3621655" cy="27162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DECEC9-ADDE-CA47-BFE3-270AADB825AF}"/>
              </a:ext>
            </a:extLst>
          </p:cNvPr>
          <p:cNvSpPr/>
          <p:nvPr/>
        </p:nvSpPr>
        <p:spPr>
          <a:xfrm>
            <a:off x="6117090" y="207034"/>
            <a:ext cx="559755" cy="2191109"/>
          </a:xfrm>
          <a:prstGeom prst="rect">
            <a:avLst/>
          </a:prstGeom>
          <a:solidFill>
            <a:schemeClr val="accent1">
              <a:alpha val="2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BD3DC5-5D44-FD47-B8CC-047359E2C58B}"/>
              </a:ext>
            </a:extLst>
          </p:cNvPr>
          <p:cNvSpPr txBox="1"/>
          <p:nvPr/>
        </p:nvSpPr>
        <p:spPr>
          <a:xfrm>
            <a:off x="7906827" y="840923"/>
            <a:ext cx="31783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2D maps corresponds to the angles  in the rocking curve under the shaded area</a:t>
            </a:r>
          </a:p>
        </p:txBody>
      </p:sp>
    </p:spTree>
    <p:extLst>
      <p:ext uri="{BB962C8B-B14F-4D97-AF65-F5344CB8AC3E}">
        <p14:creationId xmlns:p14="http://schemas.microsoft.com/office/powerpoint/2010/main" val="718782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86682B-A06E-E944-B14F-9C6128F34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2677" y="158152"/>
            <a:ext cx="5486400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7875DF-9C71-8140-9B03-038C21E2F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Rocking curve 7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06B87-9C3F-BC49-8CE1-678994DF7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0732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Scanid</a:t>
            </a:r>
            <a:r>
              <a:rPr lang="en-US" dirty="0"/>
              <a:t> [45477:1:45487 45449:1:45459 45460:1:45470]</a:t>
            </a:r>
          </a:p>
          <a:p>
            <a:pPr lvl="1"/>
            <a:r>
              <a:rPr lang="en-US" dirty="0"/>
              <a:t>Excel lab book, line 385 - 390</a:t>
            </a:r>
          </a:p>
          <a:p>
            <a:pPr lvl="1"/>
            <a:endParaRPr lang="en-US" dirty="0"/>
          </a:p>
          <a:p>
            <a:r>
              <a:rPr lang="en-US" dirty="0"/>
              <a:t>Angles: </a:t>
            </a:r>
          </a:p>
          <a:p>
            <a:pPr lvl="1"/>
            <a:r>
              <a:rPr lang="en-US" dirty="0" err="1"/>
              <a:t>th_start</a:t>
            </a:r>
            <a:r>
              <a:rPr lang="en-US" dirty="0"/>
              <a:t> = 83.6;</a:t>
            </a:r>
          </a:p>
          <a:p>
            <a:pPr lvl="1"/>
            <a:r>
              <a:rPr lang="en-US" dirty="0" err="1"/>
              <a:t>th_end</a:t>
            </a:r>
            <a:r>
              <a:rPr lang="en-US" dirty="0"/>
              <a:t> = 85.08;</a:t>
            </a:r>
          </a:p>
          <a:p>
            <a:pPr lvl="1"/>
            <a:endParaRPr lang="en-US" dirty="0"/>
          </a:p>
          <a:p>
            <a:r>
              <a:rPr lang="en-US" dirty="0"/>
              <a:t>XRF channel = Det1_Cu (Cu fluorescence channel); used for the alignment of the fluorescence map </a:t>
            </a:r>
          </a:p>
          <a:p>
            <a:r>
              <a:rPr lang="en-US" dirty="0"/>
              <a:t>PC channel = sclr1_ch3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128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9C1208-F32F-0A44-AC51-3F452B035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0792" y="-210451"/>
            <a:ext cx="10968514" cy="42153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14D41E-1360-1245-8CF3-330DE3283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3762" y="1636512"/>
            <a:ext cx="3821971" cy="28664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6EFC265-C8AF-2A44-AECE-66EACB324682}"/>
              </a:ext>
            </a:extLst>
          </p:cNvPr>
          <p:cNvSpPr/>
          <p:nvPr/>
        </p:nvSpPr>
        <p:spPr>
          <a:xfrm>
            <a:off x="10012335" y="1887106"/>
            <a:ext cx="874201" cy="2274527"/>
          </a:xfrm>
          <a:prstGeom prst="rect">
            <a:avLst/>
          </a:prstGeom>
          <a:solidFill>
            <a:schemeClr val="accent1"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9AEB688-D603-E649-8F90-34861A1AA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130792" y="3262267"/>
            <a:ext cx="11143127" cy="421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751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491</Words>
  <Application>Microsoft Macintosh PowerPoint</Application>
  <PresentationFormat>Widescreen</PresentationFormat>
  <Paragraphs>84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Analysis HXN, March 2018</vt:lpstr>
      <vt:lpstr>Rocking curve</vt:lpstr>
      <vt:lpstr>PowerPoint Presentation</vt:lpstr>
      <vt:lpstr>Shift applied in each map of the rocking curve</vt:lpstr>
      <vt:lpstr>Identification of the ROI in the real space where the rocking curve is complete</vt:lpstr>
      <vt:lpstr>Rocking curve 1 </vt:lpstr>
      <vt:lpstr>PowerPoint Presentation</vt:lpstr>
      <vt:lpstr>Rocking curve 7 </vt:lpstr>
      <vt:lpstr>PowerPoint Presentation</vt:lpstr>
      <vt:lpstr>Transition: </vt:lpstr>
      <vt:lpstr>Rocking curve 9 </vt:lpstr>
      <vt:lpstr>PowerPoint Presentation</vt:lpstr>
      <vt:lpstr>Rocking curve 10 </vt:lpstr>
      <vt:lpstr>PowerPoint Presentation</vt:lpstr>
      <vt:lpstr>Rocking curve 11 </vt:lpstr>
      <vt:lpstr>PowerPoint Presentation</vt:lpstr>
      <vt:lpstr>Rocking curve 12 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HXN, March 2018</dc:title>
  <dc:creator>Calvo Almazan, Irene</dc:creator>
  <cp:lastModifiedBy>Calvo Almazan, Irene</cp:lastModifiedBy>
  <cp:revision>17</cp:revision>
  <dcterms:created xsi:type="dcterms:W3CDTF">2019-05-03T21:47:31Z</dcterms:created>
  <dcterms:modified xsi:type="dcterms:W3CDTF">2019-05-09T17:19:20Z</dcterms:modified>
</cp:coreProperties>
</file>

<file path=docProps/thumbnail.jpeg>
</file>